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04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https://www.bluequbit.io/quantum-machine-learning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https://jamesbachini.com/autonomous-ai-agents/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https://www.techallabout.com/computer-vision/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https://nix-united.com/blog/what-is-rpa-and-how-can-businesses-use-it-for-their-benefit/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https://cra.com/embedding-ai-ethics-making-ai-safer-for-humanity/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https://the-decoder.com/what-is-ai-hardware-approaches-advantages-and-examples/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https://myaiplug.com/10-hottest-artificial-intelligence-ai-technologies-in-2024/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http://gfca.in/artificial-intelligence/what-is-artificial-intelligence-introduction-types-history-features/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https://techvidvan.com/tutorials/reinforcement-learning/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https://www.analyticsvidhya.com/blog/2021/10/an-end-to-end-introduction-to-generative-adversarial-networksgans/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https://kili-technology.com/data-labeling/nlp/natural-language-processing-machine-learning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https://am.is.mpg.de/research_projects/autonomous-robotic-manipulation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https://www.xenonstack.com/blog/edge-ai-use-case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https://datascirnceexplainableai.blogspot.com/2022/06/explainable-ai.html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https://theblue.ai/blog/federated-learning/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0995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658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879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135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243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468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6045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6214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3357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61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359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0041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633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285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6561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6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0942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311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  <p:sldLayoutId id="2147483922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mak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TOP NEW TECHNOGIESIN AI</a:t>
            </a:r>
            <a:endParaRPr lang="en-US" sz="3000" dirty="0"/>
          </a:p>
        </p:txBody>
      </p:sp>
      <p:sp>
        <p:nvSpPr>
          <p:cNvPr id="3" name="Text 1">
            <a:hlinkClick r:id="rId3"/>
          </p:cNvPr>
          <p:cNvSpPr/>
          <p:nvPr/>
        </p:nvSpPr>
        <p:spPr>
          <a:xfrm>
            <a:off x="7315200" y="45720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00" b="0" u="sng" dirty="0">
                <a:solidFill>
                  <a:srgbClr val="357EC7"/>
                </a:solidFill>
                <a:latin typeface="Optima" pitchFamily="34" charset="0"/>
                <a:ea typeface="Optima" pitchFamily="34" charset="-122"/>
                <a:cs typeface="Optim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SlideMake.com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uploads-ssl.webflow.com/639a397b9711984d91a35d74/646bb9231ae54d62b77830a7_Quantum-Machine-Learn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Quantum Machine Learning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Quantum Machine Learning combines quantum computing and machine learning to solve complex problems.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has the potential to exponentially speed up AI computations.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Quantum Machine Learning is still in its early stages but holds great promise for the future of AI.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jamesbachini.com/wp-content/uploads/2023/04/aiAgents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Autonomous Agents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Autonomous agents are AI systems that can independently perform tasks and make decisions based on their environment.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agents are used in gaming, virtual assistants, and autonomous vehicles.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development of autonomous agents is advancing with reinforcement learning and deep learning techniques.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venturebeat.com/wp-content/uploads/2017/01/computer-vision.jpg?fit=2048%2C12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Computer Vision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Computer Vision is a field of AI that enables machines to interpret and understand visual information.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is used in facial recognition, object detection, and medical image analysis.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Computer Vision is advancing with the development of convolutional neural networks and image processing techniques.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nix-united.com/wp-content/uploads/2019/10/3_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Robotics Process Automation (RPA)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RPA involves the use of software robots or AI workers to automate repetitive tasks in business processes.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improves efficiency, reduces errors, and enhances productivity.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RPA is transforming industries like finance, healthcare, and manufacturing.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cra.com/wp-content/uploads/2022/12/AI-Ethics-images-02-scal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Ethics and Bias Mitigation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Ethics focuses on ensuring that AI systems are developed and used in a responsible and ethical manner.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Bias mitigation techniques aim to reduce bias in AI algorithms and decision-making processes.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Addressing AI ethics and bias is critical for building fair and trustworthy AI systems.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the-decoder.com/wp-content/uploads/2023/01/midjourney_AI_processor-e16725910801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Chipsets and Hardware Accelerators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Chipsets and Hardware Accelerators are specialized hardware components designed to optimize AI computations.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technologies enable faster training and inference tasks for AI models.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AI Chipsets and Hardware Accelerators are essential for deploying AI at scale in various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d1m75rqqgidzqn.cloudfront.net/2019/10/Blog-post-Top-10-Artificial-Intelligence-Technologies-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 and Future Outlook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top new technologies in AI are driving innovation and reshaping industries across the globe.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As AI continues to advance, we can expect more breakthroughs in areas like healthcare, finance, and sustainability.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Embracing these technologies responsibly will be key to unlocking the full potential of AI for the benefit of society.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EB8A0A-FDF5-7A1E-86CA-15AE8B2C05EF}"/>
              </a:ext>
            </a:extLst>
          </p:cNvPr>
          <p:cNvSpPr txBox="1"/>
          <p:nvPr/>
        </p:nvSpPr>
        <p:spPr>
          <a:xfrm>
            <a:off x="2264899" y="1589650"/>
            <a:ext cx="54993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59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Top New Technologies in AI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Artificial Intelligence (AI) is rapidly evolving, leading to the emergence of cutting-edge technologies.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new technologies are revolutionizing various industries and transforming the way we live and work.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 this presentation, we will explore the top new technologies in AI that are shaping the future.</a:t>
            </a:r>
            <a:endParaRPr lang="en-US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3D5D440-7866-B9C9-66D0-FFA4BFDD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12" y="1213339"/>
            <a:ext cx="3998535" cy="250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Reinforcement Learning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Reinforcement Learning is a machine learning technique where an agent learns to make decisions through trial and error.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is being applied in autonomous vehicles, robotics, and game playing.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enables AI systems to learn from experience and optimize their actions to achieve specific goals.</a:t>
            </a:r>
            <a:endParaRPr lang="en-US" sz="1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F090D7E-27E9-3FC4-E247-CB016956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556" y="813289"/>
            <a:ext cx="39528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Generative Adversarial Networks (GANs)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GANs are a class of AI algorithms that generate new data samples similar to the training data.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is used in creating realistic images, videos, and even text.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GANs have applications in art generation, image enhancement, and video manipulation.</a:t>
            </a: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AFB637-006B-C48B-D251-A7AB8D3A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36" y="1143000"/>
            <a:ext cx="3877984" cy="214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Natural Language Processing (NLP)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NLP is a branch of AI that focuses on the interaction between computers and humans using natural language.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powers virtual assistants like Siri, Alexa, and Google Assistant.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NLP is advancing with the development of language models like BERT and GPT-3.</a:t>
            </a:r>
            <a:endParaRPr lang="en-US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CECC06-5EEC-385B-489A-255C9A11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02" y="914400"/>
            <a:ext cx="4041295" cy="290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Autonomous Machines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Autonomous machines are AI-powered devices that can perform tasks without human intervention.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These machines include drones, self-driving cars, and industrial robots.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integration of AI enables these machines to make decisions in real-time based on sensor inputs.</a:t>
            </a:r>
            <a:endParaRPr lang="en-US" sz="16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6369D779-A36A-A2A2-5D9B-DCC92C1A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271" y="1277521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Edge AI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Edge AI refers to the deployment of AI algorithms on local devices or edge devices rather than in the cloud.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enables faster processing and reduces latency for AI applications.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Edge AI is vital for IoT devices, autonomous vehicles, and industrial automation.</a:t>
            </a:r>
            <a:endParaRPr lang="en-US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9704161-1B88-F85C-5D0A-AE14BC0A7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9748" y="1051560"/>
            <a:ext cx="4379742" cy="246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Explainable AI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Explainable AI focuses on developing AI systems that can explain their decisions and actions in a human-understandable manner.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is crucial for building trust in AI systems and ensuring transparency.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Explainable AI is essential for applications in healthcare, finance, and legal sectors.</a:t>
            </a:r>
            <a:endParaRPr lang="en-US" sz="1600" dirty="0"/>
          </a:p>
        </p:txBody>
      </p:sp>
      <p:pic>
        <p:nvPicPr>
          <p:cNvPr id="7172" name="Picture 4" descr="What is Explainable AI and What Does it Mean for You?">
            <a:extLst>
              <a:ext uri="{FF2B5EF4-FFF2-40B4-BE49-F238E27FC236}">
                <a16:creationId xmlns:a16="http://schemas.microsoft.com/office/drawing/2014/main" id="{C6393000-0329-F7C3-7514-7E0EB77A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954" y="1097280"/>
            <a:ext cx="4394747" cy="247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search-letsfade-com.herokuapp.com/proxy?url=https://theblue.ai/wp-content/uploads/2019/09/Illustration_Data-owner-1-1024x59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Federated Learning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Federated Learning is a decentralized machine learning approach where multiple devices collaboratively train a global model while keeping data local.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This technology preserves data privacy and reduces the need for data centralization.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Federated Learning is used in applications like personalized recommendations and predictive maintenance.</a:t>
            </a:r>
            <a:endParaRPr lang="en-US" sz="16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233</TotalTime>
  <Words>994</Words>
  <Application>Microsoft Office PowerPoint</Application>
  <PresentationFormat>On-screen Show (16:9)</PresentationFormat>
  <Paragraphs>124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Garamond</vt:lpstr>
      <vt:lpstr>Optima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NEW TECHNOGIESIN AI</dc:title>
  <dc:subject>TOP NEW TECHNOGIESIN AI</dc:subject>
  <dc:creator>SlideMake.com</dc:creator>
  <cp:lastModifiedBy>Archana Kumari</cp:lastModifiedBy>
  <cp:revision>3</cp:revision>
  <dcterms:created xsi:type="dcterms:W3CDTF">2024-05-21T06:22:56Z</dcterms:created>
  <dcterms:modified xsi:type="dcterms:W3CDTF">2024-05-21T10:00:59Z</dcterms:modified>
</cp:coreProperties>
</file>